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13895"/>
            <a:ext cx="10947042" cy="2196067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Kei Hong Gen In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31520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Tell Me the Story of Jesus</a:t>
            </a:r>
          </a:p>
          <a:p>
            <a:r>
              <a:rPr lang="en-US" sz="3200" dirty="0"/>
              <a:t>Fanny J.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lung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gaihte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Pasian thang hen,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hen.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lung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Sehnel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ngawnl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om a,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ze-etna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teiteina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cilphih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nilkhiat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hinkikna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212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115. Jesuh Tangthu Kei Hong Gen In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2018-10-11T15:32:16Z</dcterms:modified>
</cp:coreProperties>
</file>